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60" r:id="rId5"/>
    <p:sldId id="263" r:id="rId6"/>
    <p:sldId id="259" r:id="rId7"/>
    <p:sldId id="262" r:id="rId8"/>
    <p:sldId id="266" r:id="rId9"/>
    <p:sldId id="264" r:id="rId10"/>
    <p:sldId id="265" r:id="rId1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79A3"/>
    <a:srgbClr val="545454"/>
    <a:srgbClr val="1C2B39"/>
    <a:srgbClr val="225D9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2" y="2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C152C61E-D2FE-4241-A667-AC37B7B1FC72}" type="datetimeFigureOut">
              <a:rPr lang="en-NZ" smtClean="0"/>
              <a:t>6/10/2025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218A3775-1281-42C5-B350-196969CDED17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01781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816AC-CDD0-D9E9-3387-C27CF4C8E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83FC19-6264-3A0C-30A9-BDD5C2C5F8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5AE8C3-C236-A2CD-D344-C5F7A1A62E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7B84D-6A5C-E7FD-3397-29A97AE1E6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A3775-1281-42C5-B350-196969CDED17}" type="slidenum">
              <a:rPr lang="en-NZ" smtClean="0"/>
              <a:t>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40614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67983-F37A-04E6-20CA-20B8088DC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56803F-3257-491B-A909-E4E6843FA7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8EDA64-A1DB-D6FA-792A-52B38D8538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C20BE-00F0-2A3D-54D3-D70A70705A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A3775-1281-42C5-B350-196969CDED17}" type="slidenum">
              <a:rPr lang="en-NZ" smtClean="0"/>
              <a:t>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74724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B943A-7A51-331C-F38D-D7F48DE5B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5E14D9-FE8A-5DC9-D4A7-DB0368FAA9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E0BC33-2659-400B-AFAF-284990CFEB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6C425A-A000-2135-1FAF-F09F26B74D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A3775-1281-42C5-B350-196969CDED17}" type="slidenum">
              <a:rPr lang="en-NZ" smtClean="0"/>
              <a:t>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70019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BA476-F942-B94F-4AEE-27A52207C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22582F-9731-2088-1FD6-CB74C7BEF2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83A05E-8C0B-A189-05BA-489F920F50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635F0-142E-D485-9147-E8FD1413ED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A3775-1281-42C5-B350-196969CDED17}" type="slidenum">
              <a:rPr lang="en-NZ" smtClean="0"/>
              <a:t>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72010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28574-8B7F-CC13-0A12-FB641BBF4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B236D5-55F0-76ED-AD27-E3FCBFFE79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32E1E8-0270-D58E-478E-FBCEBDF1C3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9C0F4-AE51-B1EA-E1FF-DCADC06601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A3775-1281-42C5-B350-196969CDED17}" type="slidenum">
              <a:rPr lang="en-NZ" smtClean="0"/>
              <a:t>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82529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BD049-FCF1-53C1-3D2A-851279C9D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E613E-1643-C3DA-7F02-06AC202B1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BF491-E55C-B002-507B-DDB23DED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E600-BC33-40AB-944B-4B76D246F152}" type="datetimeFigureOut">
              <a:rPr lang="en-NZ" smtClean="0"/>
              <a:t>6/10/2025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A678F-7A8C-6A9F-5A15-E91CD9264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EE8A1-D122-1AA5-6FDC-267EBEFA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ACD9-770E-462F-B84F-E58A0FE13E0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14964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B4417-F1B6-1B65-50DE-2155268EB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3C7D69-DBFA-E95B-FFB2-C345CAEC0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EE427-2D57-80DA-AE47-D146D3406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E600-BC33-40AB-944B-4B76D246F152}" type="datetimeFigureOut">
              <a:rPr lang="en-NZ" smtClean="0"/>
              <a:t>6/10/2025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1A8B3-8351-7983-E0C0-7BBFEA943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FD5AD-1B86-3691-1B8B-D2C236C17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ACD9-770E-462F-B84F-E58A0FE13E0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67080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B55B6B-AED6-768C-6C38-E21688BCC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9A79BF-C6FD-3CC6-F4D7-85A7AA556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DB63F-9652-3D6F-3F77-69107FC23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E600-BC33-40AB-944B-4B76D246F152}" type="datetimeFigureOut">
              <a:rPr lang="en-NZ" smtClean="0"/>
              <a:t>6/10/2025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0FE7B-6D80-F21D-88CD-EE7989C0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EE8B8-D059-B467-4229-0414256F1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ACD9-770E-462F-B84F-E58A0FE13E0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1109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F402A-BFF1-917F-D84A-1A0FCC0E0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185A4-73C5-42E9-D8E1-D919055E4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860BC-8F97-B6E0-F4CB-44312DD67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E600-BC33-40AB-944B-4B76D246F152}" type="datetimeFigureOut">
              <a:rPr lang="en-NZ" smtClean="0"/>
              <a:t>6/10/2025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5BC6D-167D-E379-6C98-1712377EA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35359-DB15-2409-AD77-1AF31EFA2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ACD9-770E-462F-B84F-E58A0FE13E0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91638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4FF39-23B8-3EB5-A777-F605E8EFE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40E0C-5458-486A-0CD7-994DA980F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14F37-B404-A904-6E8E-8985C113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E600-BC33-40AB-944B-4B76D246F152}" type="datetimeFigureOut">
              <a:rPr lang="en-NZ" smtClean="0"/>
              <a:t>6/10/2025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8303C-7DF8-2B18-77C6-D61F9EA62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2D684-39BA-52DE-8E9C-06B190CD5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ACD9-770E-462F-B84F-E58A0FE13E0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32454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66AB0-459E-71C4-C957-460F2DBF5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10AEE-89A5-AFE7-043D-393A8B7FC9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0561D9-E32F-F3C9-DE6F-CFF99643B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5137B-7455-B972-EB54-F5E57525B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E600-BC33-40AB-944B-4B76D246F152}" type="datetimeFigureOut">
              <a:rPr lang="en-NZ" smtClean="0"/>
              <a:t>6/10/2025</a:t>
            </a:fld>
            <a:endParaRPr lang="en-N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B8753-6911-8135-2B05-1A760EB8A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8EBAB-2F8F-3AEB-A75A-2D4E1F981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ACD9-770E-462F-B84F-E58A0FE13E0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3884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AC36B-1CBE-42B1-C2ED-B1623754B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DF367-4484-1F21-DDE3-99FE975F8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1A003-175D-2C68-8F13-C2E889733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79099C-AC4B-DE79-8CAA-FBB458CBCD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0621F7-1012-A8ED-E1FF-8224EFF825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20BBFE-097F-91E2-1363-CA0778DBC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E600-BC33-40AB-944B-4B76D246F152}" type="datetimeFigureOut">
              <a:rPr lang="en-NZ" smtClean="0"/>
              <a:t>6/10/2025</a:t>
            </a:fld>
            <a:endParaRPr lang="en-NZ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51CBF7-98A7-C29C-7BC9-5C58B0A8E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4C17F7-40B5-5880-D0EB-B7FECCBB2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ACD9-770E-462F-B84F-E58A0FE13E0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42838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C7F4C-3E7C-CCB4-E7C4-4B60A203E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A890B3-E0EC-590D-F2E6-A42A6EF8D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E600-BC33-40AB-944B-4B76D246F152}" type="datetimeFigureOut">
              <a:rPr lang="en-NZ" smtClean="0"/>
              <a:t>6/10/2025</a:t>
            </a:fld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AFCDA6-3E8A-2E17-0372-2151EC601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605FA-A530-6BAA-7211-390843696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ACD9-770E-462F-B84F-E58A0FE13E0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30554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5E4EBA-B856-46C7-7AB3-5C0F8D952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E600-BC33-40AB-944B-4B76D246F152}" type="datetimeFigureOut">
              <a:rPr lang="en-NZ" smtClean="0"/>
              <a:t>6/10/2025</a:t>
            </a:fld>
            <a:endParaRPr lang="en-N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A5392E-C0D7-B68D-03A1-371F1EAB4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9C1EC-F1E4-AC26-C2D9-6CFEA9169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ACD9-770E-462F-B84F-E58A0FE13E0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0376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BD981-9D79-E8A8-B048-2E0902165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329B2-30AB-1C8B-3DA5-01832F8A0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CC5A31-237B-7F7F-BBD4-1B058A6BA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C2C09-180E-34F8-30ED-7F4365FBF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E600-BC33-40AB-944B-4B76D246F152}" type="datetimeFigureOut">
              <a:rPr lang="en-NZ" smtClean="0"/>
              <a:t>6/10/2025</a:t>
            </a:fld>
            <a:endParaRPr lang="en-N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33C540-1F06-08D3-2A86-29FF95C32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9B201-10E5-9E4C-B686-24838C33D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ACD9-770E-462F-B84F-E58A0FE13E0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5761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EF7D8-8F93-E09F-476D-812467B78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E09409-AEC2-2B1D-22D6-051B598F91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8B4C9-175A-597B-4C3B-B8B354FCB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8F0AFA-5CEF-F7C9-698C-D2BAA8F3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E600-BC33-40AB-944B-4B76D246F152}" type="datetimeFigureOut">
              <a:rPr lang="en-NZ" smtClean="0"/>
              <a:t>6/10/2025</a:t>
            </a:fld>
            <a:endParaRPr lang="en-N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F978EC-6891-83FB-B68D-049BDDD5C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9B0C0-4C9E-A5D1-097C-83B8E4AFB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ACD9-770E-462F-B84F-E58A0FE13E0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55862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191036-6971-33FC-C8A1-F7DD306DA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29295-D128-E391-A0AA-660DB4D7D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499CA-3C24-793C-7AC3-E296D6B83B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AE600-BC33-40AB-944B-4B76D246F152}" type="datetimeFigureOut">
              <a:rPr lang="en-NZ" smtClean="0"/>
              <a:t>6/10/2025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276D3-6159-D14D-AF7C-E5D4414983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D747F-2B67-5303-C068-82AE69D149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DACD9-770E-462F-B84F-E58A0FE13E0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3830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F7A2F-87FD-20E2-CB8F-53F4A5027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E2960D-EE30-6AA5-C177-8F7FD3DAC21D}"/>
              </a:ext>
            </a:extLst>
          </p:cNvPr>
          <p:cNvSpPr txBox="1"/>
          <p:nvPr/>
        </p:nvSpPr>
        <p:spPr>
          <a:xfrm>
            <a:off x="1528997" y="2178183"/>
            <a:ext cx="10407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>
                <a:solidFill>
                  <a:srgbClr val="1279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Outlook for business </a:t>
            </a:r>
            <a:r>
              <a:rPr lang="en-NZ" sz="4000" dirty="0">
                <a:solidFill>
                  <a:srgbClr val="1279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</a:t>
            </a:r>
            <a:r>
              <a:rPr lang="en-NZ" sz="4000" b="1" dirty="0">
                <a:solidFill>
                  <a:srgbClr val="1279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economy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4A492C-B947-871E-D1A4-053275E58A18}"/>
              </a:ext>
            </a:extLst>
          </p:cNvPr>
          <p:cNvSpPr txBox="1"/>
          <p:nvPr/>
        </p:nvSpPr>
        <p:spPr>
          <a:xfrm>
            <a:off x="1528997" y="4126698"/>
            <a:ext cx="8199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>
                <a:solidFill>
                  <a:srgbClr val="1279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Katherine Rich</a:t>
            </a:r>
          </a:p>
          <a:p>
            <a:r>
              <a:rPr lang="en-NZ" sz="2000" dirty="0">
                <a:solidFill>
                  <a:srgbClr val="1279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Chief Executive BusinessNZ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F62F97-B635-C519-6D96-565F424BF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990" y="5607894"/>
            <a:ext cx="3033010" cy="12501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A57705-497B-931C-E3C5-019472AE8736}"/>
              </a:ext>
            </a:extLst>
          </p:cNvPr>
          <p:cNvSpPr txBox="1"/>
          <p:nvPr/>
        </p:nvSpPr>
        <p:spPr>
          <a:xfrm>
            <a:off x="2753033" y="3011114"/>
            <a:ext cx="9576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Wood Processors &amp; Manufacturers Association</a:t>
            </a:r>
            <a:endParaRPr lang="en-NZ" sz="2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208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F9B0B-D6D4-14FB-DD9B-A8F5EDC9C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circles with text&#10;&#10;AI-generated content may be incorrect.">
            <a:extLst>
              <a:ext uri="{FF2B5EF4-FFF2-40B4-BE49-F238E27FC236}">
                <a16:creationId xmlns:a16="http://schemas.microsoft.com/office/drawing/2014/main" id="{E9CEDA29-D6A7-78AD-EB5A-14720F318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6552"/>
            <a:ext cx="12191999" cy="807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42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C0516-7C32-9A49-4019-0EA8EDAD7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B39584-0F05-A267-545C-332F1852DFBF}"/>
              </a:ext>
            </a:extLst>
          </p:cNvPr>
          <p:cNvSpPr txBox="1"/>
          <p:nvPr/>
        </p:nvSpPr>
        <p:spPr>
          <a:xfrm>
            <a:off x="374754" y="479685"/>
            <a:ext cx="6840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>
                <a:solidFill>
                  <a:srgbClr val="1279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Manufacturing sector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5E910D2-66E6-D609-1E62-0D4FB2108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253865"/>
            <a:ext cx="7981950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994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8ADEE-973A-4964-C42C-C5EB5FBE7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aph showing the amount of the amount of the stock market&#10;&#10;AI-generated content may be incorrect.">
            <a:extLst>
              <a:ext uri="{FF2B5EF4-FFF2-40B4-BE49-F238E27FC236}">
                <a16:creationId xmlns:a16="http://schemas.microsoft.com/office/drawing/2014/main" id="{EE56EC6B-DDFD-D653-8A63-E4282AF951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593" y="789346"/>
            <a:ext cx="9428814" cy="60686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E460EC-DE1C-5F3A-5416-A0D422E83678}"/>
              </a:ext>
            </a:extLst>
          </p:cNvPr>
          <p:cNvSpPr txBox="1"/>
          <p:nvPr/>
        </p:nvSpPr>
        <p:spPr>
          <a:xfrm>
            <a:off x="888748" y="435403"/>
            <a:ext cx="5666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>
                <a:solidFill>
                  <a:srgbClr val="1279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Services sector</a:t>
            </a:r>
          </a:p>
        </p:txBody>
      </p:sp>
    </p:spTree>
    <p:extLst>
      <p:ext uri="{BB962C8B-B14F-4D97-AF65-F5344CB8AC3E}">
        <p14:creationId xmlns:p14="http://schemas.microsoft.com/office/powerpoint/2010/main" val="3805512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98C31-4825-E4B0-A40A-E8895AB7C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circles with text&#10;&#10;AI-generated content may be incorrect.">
            <a:extLst>
              <a:ext uri="{FF2B5EF4-FFF2-40B4-BE49-F238E27FC236}">
                <a16:creationId xmlns:a16="http://schemas.microsoft.com/office/drawing/2014/main" id="{C1253044-98B8-0C3D-B032-590FD9858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6552"/>
            <a:ext cx="12191999" cy="807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14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typing on a computer&#10;&#10;AI-generated content may be incorrect.">
            <a:extLst>
              <a:ext uri="{FF2B5EF4-FFF2-40B4-BE49-F238E27FC236}">
                <a16:creationId xmlns:a16="http://schemas.microsoft.com/office/drawing/2014/main" id="{76F205D2-EECD-1D12-7547-289D594435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91"/>
            <a:ext cx="12243841" cy="6934894"/>
          </a:xfrm>
        </p:spPr>
      </p:pic>
    </p:spTree>
    <p:extLst>
      <p:ext uri="{BB962C8B-B14F-4D97-AF65-F5344CB8AC3E}">
        <p14:creationId xmlns:p14="http://schemas.microsoft.com/office/powerpoint/2010/main" val="2983518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0A56F-411B-DEC6-829D-30C6497AB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8142A5-BAAC-5498-8B1F-2831FB229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67" y="385858"/>
            <a:ext cx="12011633" cy="608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76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c64e3aa-b5ca-4d0e-a660-ff5475eaa713">
      <Terms xmlns="http://schemas.microsoft.com/office/infopath/2007/PartnerControls"/>
    </lcf76f155ced4ddcb4097134ff3c332f>
    <TaxCatchAll xmlns="f7b9978e-1ae4-4e0d-a131-4a9c6dbd931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78EE1D56BCD449951D4DF319C8377F" ma:contentTypeVersion="18" ma:contentTypeDescription="Create a new document." ma:contentTypeScope="" ma:versionID="9e25bf6b5ca221f14b9df4ed713d1021">
  <xsd:schema xmlns:xsd="http://www.w3.org/2001/XMLSchema" xmlns:xs="http://www.w3.org/2001/XMLSchema" xmlns:p="http://schemas.microsoft.com/office/2006/metadata/properties" xmlns:ns2="6c64e3aa-b5ca-4d0e-a660-ff5475eaa713" xmlns:ns3="f7b9978e-1ae4-4e0d-a131-4a9c6dbd9310" targetNamespace="http://schemas.microsoft.com/office/2006/metadata/properties" ma:root="true" ma:fieldsID="6247a66f06147f65ee75930f9eb7e352" ns2:_="" ns3:_="">
    <xsd:import namespace="6c64e3aa-b5ca-4d0e-a660-ff5475eaa713"/>
    <xsd:import namespace="f7b9978e-1ae4-4e0d-a131-4a9c6dbd93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64e3aa-b5ca-4d0e-a660-ff5475eaa7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d4a4028-d69d-47d7-8672-71156bde60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9978e-1ae4-4e0d-a131-4a9c6dbd931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a236cf4-8822-46cd-a011-eb2d95823d8c}" ma:internalName="TaxCatchAll" ma:showField="CatchAllData" ma:web="f7b9978e-1ae4-4e0d-a131-4a9c6dbd93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AAB587-CB96-4B2D-AACC-4B33CFCD0BFB}">
  <ds:schemaRefs>
    <ds:schemaRef ds:uri="6c64e3aa-b5ca-4d0e-a660-ff5475eaa713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f7b9978e-1ae4-4e0d-a131-4a9c6dbd931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D2B5F5D-BB5C-4775-A412-2DAA1DD212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6281EF-D264-4D56-ADD1-849A01EFDC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64e3aa-b5ca-4d0e-a660-ff5475eaa713"/>
    <ds:schemaRef ds:uri="f7b9978e-1ae4-4e0d-a131-4a9c6dbd93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13966</TotalTime>
  <Words>25</Words>
  <Application>Microsoft Office PowerPoint</Application>
  <PresentationFormat>Widescreen</PresentationFormat>
  <Paragraphs>11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Malissa Allman</dc:creator>
  <cp:lastModifiedBy>positiveeventsplus@xtra.co.nz</cp:lastModifiedBy>
  <cp:revision>31</cp:revision>
  <cp:lastPrinted>2025-07-22T23:21:00Z</cp:lastPrinted>
  <dcterms:created xsi:type="dcterms:W3CDTF">2022-07-06T22:25:13Z</dcterms:created>
  <dcterms:modified xsi:type="dcterms:W3CDTF">2025-10-06T01:30:20Z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0x0101006878EE1D56BCD449951D4DF319C8377F</vt:lpwstr>
  </property>
  <property fmtid="{D5CDD505-2E9C-101B-9397-08002B2CF9AE}" pid="3" name="MediaServiceImageTags">
    <vt:lpwstr/>
  </property>
</Properties>
</file>