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32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51" y="1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C0BAB-D7D0-433B-B343-33D084180C45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B3521-E4F1-4217-A095-29CD89764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81091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1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E6909A-C7A8-4650-A8FC-E18A44DD162C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14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688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FA73-985A-CA75-FB6F-20B082D02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6E25F0-2450-D000-614D-1B62B432C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515F0-B771-958D-3748-96B521C5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29505-8375-5726-39D7-32D1388B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458DB-E418-57F9-8978-019A1B03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489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A4178-D2D9-E9AE-E1F0-1DFF53090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458284-B510-CCEF-90D9-9E5321E9D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54E80-05E6-93F3-3B11-288E6D0F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04830-3A9B-6E6D-C306-58B4D5C6E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F67D6-D05D-E50F-52C5-564763661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877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AD5880-1D54-16E5-73BC-93F0B208A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DED5D-8374-486A-ED1C-D085BEB26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D672F-F2F1-AE27-93C5-A9F27770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02C38-FACC-586C-9945-E09457E7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6AFCF-DE28-DC55-9B0B-B14E9527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029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25BB6-1818-46D0-B89E-A52B9FD6B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BBEFB-F751-4B05-AEA1-E78FDBD9B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E0A68-2BB1-486F-9C59-831F2D08F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12931-C18B-458E-A782-277599F9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53975-350F-439F-8E6C-22B26430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5486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D236-6B2D-4FED-9847-32074E6C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CCF4B-21FE-4F3A-B617-2E5D85D7D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D2D7C-4149-4CB3-8D11-CDB19E14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85C1F-C533-4E4F-A162-24F6B5B5B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A3F9E-330E-4ECD-B184-212ABFBD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39128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FE9E2-1785-4000-909F-3042A26B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98FFE-B020-4441-A0BF-92B57338F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5C03E-8A70-487D-B795-10FD03F7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A3D51-CD8A-4633-921E-8E2BFE4C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2F534-BFFE-428A-9AF0-4A01A9636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0304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94A4-25CC-4AEA-A0CC-6073C411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6ED67-205B-4235-979E-E75F38045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DB43F5-0583-42FF-859B-2A9D570EF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B44A3-2026-433D-8072-7BD3BAD27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7ED99-559A-4F79-A5D3-A357DAEA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FAEE4-121E-41D6-ACD4-7EC53C14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8365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1967C-5828-42FC-9644-84310B082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84D05-B5A6-4183-B87D-18F8B8A3D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F431C-C2EC-4E4E-9959-2D561F7F1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8631E7-2E37-42E6-BFD8-DFD33E4B9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4CD781-639E-41FD-A260-77FE97F9F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9D5350-2B05-4CDD-92E3-26EC94CD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433930-4D4D-4B5D-84BE-BCCE4C315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0839E2-FB7E-4BD9-AED5-1CBBDE6E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668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B5A5D-5ECA-400C-BDFC-150A8DC6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3CF54-4D00-4191-A126-BDB7F957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DE97D9-74F3-45B7-8E69-C6E973A8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DC3E44-5750-474A-A1A7-3783CC40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1144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48512-271C-47E6-921A-6A6B4D862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BDE38-1866-437E-8DC2-45FCE092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BB014A-3193-4905-BDCF-2EC8F473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8421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1EE84-0973-422C-BC5F-E881221B5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AD85-55AE-4611-8A6A-BA8AA04CF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D62BC-7CEB-4327-9B91-F657F5ABB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FD589-802A-4DC9-B962-38558E020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549BA-D743-41EF-B4F7-007D28DD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F1815-744C-4008-8505-DBA8F88F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4284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FE701-F612-C9B8-2E48-972C6938A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B2C85-1FB5-0961-57A3-EE16B4EC2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09737-E8A6-55AA-5583-B65CF0337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254-E08F-00A2-834C-E1791DD7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4A5B9-9D3E-0C8C-FD32-8B3A24E78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01211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7A78-AAB8-4CB6-A422-838327979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60B030-417C-4FA0-9BD4-0960D7443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97FBB-8991-4E50-B95D-9D199E937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7298D-053A-498F-AFCD-F49FAA22E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A0D11-985D-4C61-B3E9-25C11294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0FC9A-A4A7-467B-AFE4-49B57CF24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0544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01FE-C6D3-4C20-BCC0-546E2EE16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785CD7-C794-4FE3-9018-E4C5F02F3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74ED3-5CEF-468A-8109-26BFB10D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2724E-CBC5-4957-AD48-D23F6567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56A13-1794-430A-9575-739A421B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2190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D2D28-AB73-4848-93BA-A70655F6A5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E51290-C3D8-4F37-9B67-3DB156C39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08B3F-2F7E-46E3-BC31-F400F5A6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49001-245E-49BD-B9F1-012E60A2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FE426-AD07-493F-BDA7-8634BC601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689415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C1E449A8-337A-7A4C-A6A7-AB853987E8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9" name="SmartArt Placeholder 14">
            <a:extLst>
              <a:ext uri="{FF2B5EF4-FFF2-40B4-BE49-F238E27FC236}">
                <a16:creationId xmlns:a16="http://schemas.microsoft.com/office/drawing/2014/main" id="{9AF3A689-6B35-744B-B9AC-C5C517C4F44F}"/>
              </a:ext>
            </a:extLst>
          </p:cNvPr>
          <p:cNvSpPr>
            <a:spLocks noGrp="1"/>
          </p:cNvSpPr>
          <p:nvPr>
            <p:ph type="dgm" sz="quarter" idx="12" hasCustomPrompt="1"/>
          </p:nvPr>
        </p:nvSpPr>
        <p:spPr>
          <a:xfrm>
            <a:off x="-1" y="5196114"/>
            <a:ext cx="12192000" cy="1661884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" name="Title 10">
            <a:extLst>
              <a:ext uri="{FF2B5EF4-FFF2-40B4-BE49-F238E27FC236}">
                <a16:creationId xmlns:a16="http://schemas.microsoft.com/office/drawing/2014/main" id="{1B49611E-60E1-9F40-AEBD-452916E9C5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30" y="2474935"/>
            <a:ext cx="5472617" cy="1143000"/>
          </a:xfrm>
          <a:prstGeom prst="rect">
            <a:avLst/>
          </a:prstGeom>
        </p:spPr>
        <p:txBody>
          <a:bodyPr vert="horz" lIns="91430" tIns="45715" rIns="91430" bIns="45715"/>
          <a:lstStyle>
            <a:lvl1pPr algn="l">
              <a:defRPr sz="4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AU" dirty="0"/>
              <a:t>Click to edit title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B08B11CE-0010-3B41-BE82-A1D2B20DCD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1430" y="3842361"/>
            <a:ext cx="6266391" cy="1975451"/>
          </a:xfrm>
          <a:prstGeom prst="rect">
            <a:avLst/>
          </a:prstGeom>
        </p:spPr>
        <p:txBody>
          <a:bodyPr vert="horz" lIns="91430" tIns="45715" rIns="91430" bIns="45715"/>
          <a:lstStyle>
            <a:lvl1pPr marL="0" indent="0">
              <a:buNone/>
              <a:defRPr sz="2667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AU" dirty="0"/>
              <a:t>Click to edit Master text styles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DB1E40-19F9-9A46-AD1D-8871E4700DCF}"/>
              </a:ext>
            </a:extLst>
          </p:cNvPr>
          <p:cNvCxnSpPr/>
          <p:nvPr userDrawn="1"/>
        </p:nvCxnSpPr>
        <p:spPr>
          <a:xfrm>
            <a:off x="0" y="6088520"/>
            <a:ext cx="12192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D69A98A7-89CC-AE48-AFBB-EFD703063F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1097" y="593445"/>
            <a:ext cx="1913456" cy="906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F19F809-DD07-124C-A078-73EED68EFD4A}"/>
              </a:ext>
            </a:extLst>
          </p:cNvPr>
          <p:cNvSpPr/>
          <p:nvPr userDrawn="1"/>
        </p:nvSpPr>
        <p:spPr>
          <a:xfrm>
            <a:off x="1" y="2488450"/>
            <a:ext cx="184056" cy="849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07" tIns="60953" rIns="121907" bIns="60953"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4244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38360BC9-78F2-3342-B422-2A05B4559A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1431" y="1686008"/>
            <a:ext cx="5671857" cy="4131805"/>
          </a:xfrm>
          <a:prstGeom prst="rect">
            <a:avLst/>
          </a:prstGeom>
        </p:spPr>
        <p:txBody>
          <a:bodyPr vert="horz" lIns="91430" tIns="45715" rIns="91430" bIns="45715"/>
          <a:lstStyle>
            <a:lvl1pPr marL="457137" indent="-457137">
              <a:buFont typeface="Wingdings" charset="2"/>
              <a:buChar char="§"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AU" dirty="0"/>
              <a:t>Click to edit Master text styles</a:t>
            </a:r>
            <a:endParaRPr lang="en-US" dirty="0"/>
          </a:p>
        </p:txBody>
      </p:sp>
      <p:sp>
        <p:nvSpPr>
          <p:cNvPr id="8" name="Title 10">
            <a:extLst>
              <a:ext uri="{FF2B5EF4-FFF2-40B4-BE49-F238E27FC236}">
                <a16:creationId xmlns:a16="http://schemas.microsoft.com/office/drawing/2014/main" id="{8242FB39-69DF-7E45-ACC5-FC8C1140D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9" y="397171"/>
            <a:ext cx="10954635" cy="1143000"/>
          </a:xfrm>
          <a:prstGeom prst="rect">
            <a:avLst/>
          </a:prstGeom>
        </p:spPr>
        <p:txBody>
          <a:bodyPr vert="horz" lIns="91430" tIns="45715" rIns="91430" bIns="45715"/>
          <a:lstStyle>
            <a:lvl1pPr algn="l">
              <a:defRPr sz="4267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CAD1E3-6DE1-E149-AD89-A745AB8D5800}"/>
              </a:ext>
            </a:extLst>
          </p:cNvPr>
          <p:cNvSpPr/>
          <p:nvPr userDrawn="1"/>
        </p:nvSpPr>
        <p:spPr>
          <a:xfrm>
            <a:off x="1" y="375465"/>
            <a:ext cx="184056" cy="849175"/>
          </a:xfrm>
          <a:prstGeom prst="rect">
            <a:avLst/>
          </a:prstGeom>
          <a:solidFill>
            <a:srgbClr val="1857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07" tIns="60953" rIns="121907" bIns="60953" rtlCol="0" anchor="ctr"/>
          <a:lstStyle/>
          <a:p>
            <a:pPr algn="ctr"/>
            <a:endParaRPr lang="en-US" sz="24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BE941B-A346-634C-8D02-6770AE25D6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59999" y="6146002"/>
            <a:ext cx="1567124" cy="67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6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D8B2D-2828-B732-7A2E-51330510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188D0-C985-2484-8460-B027F83CE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28670-CD03-9FE2-8A12-5F3BA80B2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E7D85-5281-AF23-FE0B-3045F39D1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C860A-ABF4-6DFD-87D0-EEA2254D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063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43B1E-286B-7129-B465-4F273F82E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1B484-6609-854E-285E-724642CFF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D5E11-EA06-0C00-4C88-2F36940FE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CCD98-F3B9-70D4-A391-6EA9D565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F8EA4-4D01-5E85-B788-CF0BD77C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D205B4-F553-12FE-3109-D7FE58676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143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C45E-B35F-B49B-896A-5DE3F52FD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4E4F9-0E95-8008-9C1F-3D1DBDE05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38598-467A-279C-598A-295FC5FF3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CD6909-ED4D-DBB0-3E72-3C59479B0B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29AA9-65A3-1D59-129B-A5E2BFB385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F108EC-FFA7-DAD6-8BFA-55773646F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5699FC-07F9-ED4F-1487-A4A01EB6D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7C4B7-6B83-D87C-760F-397E15A7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9124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C1ADC-43BF-70F5-A54B-B59F01851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2E9D51-ED32-29C4-994A-2C216E93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64DF9-4E8B-E310-5A49-648A84337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E98CD-B1F0-1BA1-2936-3F3829CA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920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0538E-339D-D11F-51CE-0D1B46C2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707A39-3FC9-341B-4840-321C4D5C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71EEDF-14AB-1A12-2641-9EA767871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002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18D2A-B4B3-9436-8F22-EC65ED64C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465F1-75FD-E403-12AA-629341711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738B0-8EB6-7D0D-A1EE-85C6613DF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4744A-6BD3-9457-8BAA-16BAD2090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8FB32-179C-FF65-AFCA-25E22084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6D0F3-88AC-30EA-1FBD-CC578C890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8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65F82-0B19-F818-FF74-0F543202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6C4B74-4B83-FC94-DE47-0B81C4592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27D9A-6777-141F-1905-EC2F7D1F3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28A0A-D4FE-8791-5E4C-36BEA2F7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2B063-418C-155C-0C4B-92D03775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822B2-EB36-DF9F-3C2B-9C2493E3F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8072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A68741-7E17-12FC-960C-CFB4BF09C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1B3BB-FA1B-72A1-3D89-D9DE10299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FE86F-C5ED-FFEA-1830-F4B4DDDCB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D7CD47-C692-4499-91F4-AD5C9FF766AB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B4BE4-F157-6ED0-B2B8-2930A60DC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0FA0B-8872-04A3-5218-020681286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150F5C-A952-44F0-AA72-3022939DEE44}" type="slidenum">
              <a:rPr lang="en-NZ" smtClean="0"/>
              <a:t>‹#›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2A00D7-DA1D-9984-1332-6DC64640E94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653850" y="63500"/>
            <a:ext cx="91916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ECDA45-9D37-9ED2-86F8-B63E3F43AF7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53850" y="6611620"/>
            <a:ext cx="91916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412189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180C6-1C75-4FB3-89E9-F1EB2976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3F368-209D-4061-9FC0-E72812228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D4D89-1A95-4BAB-9DF6-82B077FDE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703A3-D7D0-4152-BC17-F3037C5B425E}" type="datetimeFigureOut">
              <a:rPr lang="en-NZ" smtClean="0"/>
              <a:t>24/09/2025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69D9-3177-4F92-8D56-61C0A1A33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70DA7-F217-4802-BEF4-547509E15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F3D21-0BA4-48A0-98EF-8480D770783A}" type="slidenum">
              <a:rPr lang="en-NZ" smtClean="0"/>
              <a:t>‹#›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277207-D86A-802A-C95D-5AB716D8036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653850" y="63500"/>
            <a:ext cx="91916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F37D2-5EF3-F1DD-B2BD-49ED30BD405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53850" y="6611620"/>
            <a:ext cx="91916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9806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artArt Placeholder 7"/>
          <p:cNvSpPr>
            <a:spLocks noGrp="1"/>
          </p:cNvSpPr>
          <p:nvPr>
            <p:ph type="dgm" sz="quarter" idx="12"/>
          </p:nvPr>
        </p:nvSpPr>
        <p:spPr>
          <a:xfrm>
            <a:off x="0" y="-80386"/>
            <a:ext cx="13205013" cy="6857999"/>
          </a:xfrm>
        </p:spPr>
        <p:txBody>
          <a:bodyPr/>
          <a:lstStyle/>
          <a:p>
            <a:endParaRPr lang="en-NZ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D7BBAFB4-232C-4074-A289-09E80A18E11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" r="2670"/>
          <a:stretch/>
        </p:blipFill>
        <p:spPr/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9D9610-65BE-4748-93D9-8F8E16253A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2444" y="5343794"/>
            <a:ext cx="4015304" cy="1300107"/>
          </a:xfrm>
          <a:solidFill>
            <a:schemeClr val="tx1">
              <a:alpha val="5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sz="2000" b="1" dirty="0"/>
              <a:t>Dr Susan Secker</a:t>
            </a:r>
          </a:p>
          <a:p>
            <a:r>
              <a:rPr lang="en-US" sz="2000" b="1" dirty="0"/>
              <a:t>Manager, Forestry Operational Policy </a:t>
            </a:r>
          </a:p>
          <a:p>
            <a:r>
              <a:rPr lang="en-US" sz="2000" b="1" dirty="0"/>
              <a:t>Te Uru Rākau – NZ Forest Service</a:t>
            </a:r>
          </a:p>
          <a:p>
            <a:r>
              <a:rPr lang="en-US" sz="2000" b="1" dirty="0"/>
              <a:t>October 2025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4F1570-1DB5-7F41-84B7-C19F90895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13" y="2586741"/>
            <a:ext cx="11185574" cy="1684517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	Panel session: legal harvest and chain of custody</a:t>
            </a:r>
          </a:p>
        </p:txBody>
      </p: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4BCFBA54-A90D-414A-9BF0-6E56A1D917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920" y="479637"/>
            <a:ext cx="3672916" cy="116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58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4C1808-0DF8-D115-D354-934E1EDCD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2224" y="0"/>
            <a:ext cx="89052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3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28</Words>
  <Application>Microsoft Office PowerPoint</Application>
  <PresentationFormat>Widescreen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Wingdings</vt:lpstr>
      <vt:lpstr>Office Theme</vt:lpstr>
      <vt:lpstr>1_Office Theme</vt:lpstr>
      <vt:lpstr> Panel session: legal harvest and chain of custody</vt:lpstr>
      <vt:lpstr>PowerPoint Presentation</vt:lpstr>
    </vt:vector>
  </TitlesOfParts>
  <Company>Ministry for Primary Industries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Cleary</dc:creator>
  <cp:lastModifiedBy>positiveeventsplus@xtra.co.nz</cp:lastModifiedBy>
  <cp:revision>3</cp:revision>
  <dcterms:created xsi:type="dcterms:W3CDTF">2025-09-21T23:20:06Z</dcterms:created>
  <dcterms:modified xsi:type="dcterms:W3CDTF">2025-09-24T07:14:28Z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1fa4029-dbee-435c-b7d0-995531a048b2_Enabled">
    <vt:lpwstr>true</vt:lpwstr>
  </property>
  <property fmtid="{D5CDD505-2E9C-101B-9397-08002B2CF9AE}" pid="3" name="MSIP_Label_d1fa4029-dbee-435c-b7d0-995531a048b2_SetDate">
    <vt:lpwstr>2025-09-21T23:53:10Z</vt:lpwstr>
  </property>
  <property fmtid="{D5CDD505-2E9C-101B-9397-08002B2CF9AE}" pid="4" name="MSIP_Label_d1fa4029-dbee-435c-b7d0-995531a048b2_Method">
    <vt:lpwstr>Privileged</vt:lpwstr>
  </property>
  <property fmtid="{D5CDD505-2E9C-101B-9397-08002B2CF9AE}" pid="5" name="MSIP_Label_d1fa4029-dbee-435c-b7d0-995531a048b2_Name">
    <vt:lpwstr>UNCLASSIFIED</vt:lpwstr>
  </property>
  <property fmtid="{D5CDD505-2E9C-101B-9397-08002B2CF9AE}" pid="6" name="MSIP_Label_d1fa4029-dbee-435c-b7d0-995531a048b2_SiteId">
    <vt:lpwstr>c30d47c4-6369-4cf2-9dd6-79a0e0aa416d</vt:lpwstr>
  </property>
  <property fmtid="{D5CDD505-2E9C-101B-9397-08002B2CF9AE}" pid="7" name="MSIP_Label_d1fa4029-dbee-435c-b7d0-995531a048b2_ActionId">
    <vt:lpwstr>11539778-143c-45e1-beae-07fadede1caf</vt:lpwstr>
  </property>
  <property fmtid="{D5CDD505-2E9C-101B-9397-08002B2CF9AE}" pid="8" name="MSIP_Label_d1fa4029-dbee-435c-b7d0-995531a048b2_ContentBits">
    <vt:lpwstr>3</vt:lpwstr>
  </property>
  <property fmtid="{D5CDD505-2E9C-101B-9397-08002B2CF9AE}" pid="9" name="MSIP_Label_d1fa4029-dbee-435c-b7d0-995531a048b2_Tag">
    <vt:lpwstr>10, 0, 1, 1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UNCLASSIFIED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UNCLASSIFIED</vt:lpwstr>
  </property>
</Properties>
</file>