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1"/>
  </p:notesMasterIdLst>
  <p:handoutMasterIdLst>
    <p:handoutMasterId r:id="rId12"/>
  </p:handoutMasterIdLst>
  <p:sldIdLst>
    <p:sldId id="256" r:id="rId2"/>
    <p:sldId id="12038" r:id="rId3"/>
    <p:sldId id="12039" r:id="rId4"/>
    <p:sldId id="12045" r:id="rId5"/>
    <p:sldId id="12042" r:id="rId6"/>
    <p:sldId id="12043" r:id="rId7"/>
    <p:sldId id="12046" r:id="rId8"/>
    <p:sldId id="12044" r:id="rId9"/>
    <p:sldId id="2755" r:id="rId10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" userDrawn="1">
          <p15:clr>
            <a:srgbClr val="A4A3A4"/>
          </p15:clr>
        </p15:guide>
        <p15:guide id="2" pos="431" userDrawn="1">
          <p15:clr>
            <a:srgbClr val="A4A3A4"/>
          </p15:clr>
        </p15:guide>
        <p15:guide id="3" orient="horz" pos="2164" userDrawn="1">
          <p15:clr>
            <a:srgbClr val="A4A3A4"/>
          </p15:clr>
        </p15:guide>
        <p15:guide id="4" orient="horz" pos="849" userDrawn="1">
          <p15:clr>
            <a:srgbClr val="A4A3A4"/>
          </p15:clr>
        </p15:guide>
        <p15:guide id="5" orient="horz" pos="3003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orient="horz" pos="284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Ginger" initials="LG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141"/>
    <a:srgbClr val="0E5154"/>
    <a:srgbClr val="EAEC99"/>
    <a:srgbClr val="9FAA3B"/>
    <a:srgbClr val="D5DF40"/>
    <a:srgbClr val="8DABAE"/>
    <a:srgbClr val="DF7628"/>
    <a:srgbClr val="004350"/>
    <a:srgbClr val="32696E"/>
    <a:srgbClr val="326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642AF9-B9E2-45C8-A5F4-4FB1B64DE656}" v="5" dt="2025-10-03T06:07:13.541"/>
    <p1510:client id="{C0E91F29-FBFA-4F8F-B551-D2BDD33B963F}" v="1" dt="2025-10-03T05:08:58.7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22"/>
    <p:restoredTop sz="96247" autoAdjust="0"/>
  </p:normalViewPr>
  <p:slideViewPr>
    <p:cSldViewPr snapToGrid="0">
      <p:cViewPr varScale="1">
        <p:scale>
          <a:sx n="124" d="100"/>
          <a:sy n="124" d="100"/>
        </p:scale>
        <p:origin x="45" y="303"/>
      </p:cViewPr>
      <p:guideLst>
        <p:guide orient="horz" pos="395"/>
        <p:guide pos="431"/>
        <p:guide orient="horz" pos="2164"/>
        <p:guide orient="horz" pos="849"/>
        <p:guide orient="horz" pos="3003"/>
        <p:guide pos="2880"/>
        <p:guide orient="horz" pos="2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AE416-3FC3-2644-90BA-3BF61466E69D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106CA-66EA-354A-A82F-420ACEB8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69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EC601-8041-49AB-AAEA-2B280E132D6B}" type="datetimeFigureOut">
              <a:rPr lang="en-AU" smtClean="0"/>
              <a:t>5/10/2025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8686A-129C-4D87-A13E-AB7D3711DD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2111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D027807-A7E7-A1A2-9027-994596C1A9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9"/>
            <a:ext cx="9144000" cy="51421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2874AB-D226-6E52-9ACE-AF2E87F3E7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762" y="512641"/>
            <a:ext cx="3333802" cy="91206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C63E6C7-C000-F529-4EC6-A8706A50F360}"/>
              </a:ext>
            </a:extLst>
          </p:cNvPr>
          <p:cNvSpPr txBox="1">
            <a:spLocks/>
          </p:cNvSpPr>
          <p:nvPr userDrawn="1"/>
        </p:nvSpPr>
        <p:spPr>
          <a:xfrm>
            <a:off x="792163" y="4547767"/>
            <a:ext cx="1862547" cy="447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z="1000" b="0" i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RW/1-10-1</a:t>
            </a:r>
            <a:endParaRPr lang="en-AU" sz="1000" b="0" i="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158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8" userDrawn="1">
          <p15:clr>
            <a:srgbClr val="FBAE40"/>
          </p15:clr>
        </p15:guide>
        <p15:guide id="2" pos="49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A0D8-7BBE-4CDB-AB1E-DAA45EAEF473}" type="datetimeFigureOut">
              <a:rPr lang="en-AU" smtClean="0"/>
              <a:t>5/10/2025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6F9C-E84C-4974-8124-E10A23B082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036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A0D8-7BBE-4CDB-AB1E-DAA45EAEF473}" type="datetimeFigureOut">
              <a:rPr lang="en-AU" smtClean="0"/>
              <a:t>5/10/2025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6F9C-E84C-4974-8124-E10A23B082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6845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A0D8-7BBE-4CDB-AB1E-DAA45EAEF473}" type="datetimeFigureOut">
              <a:rPr lang="en-AU" smtClean="0"/>
              <a:t>5/10/2025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6F9C-E84C-4974-8124-E10A23B08281}" type="slidenum">
              <a:rPr lang="en-AU" smtClean="0"/>
              <a:t>‹#›</a:t>
            </a:fld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0090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A0D8-7BBE-4CDB-AB1E-DAA45EAEF473}" type="datetimeFigureOut">
              <a:rPr lang="en-AU" smtClean="0"/>
              <a:t>5/10/2025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6F9C-E84C-4974-8124-E10A23B082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6283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A0D8-7BBE-4CDB-AB1E-DAA45EAEF473}" type="datetimeFigureOut">
              <a:rPr lang="en-AU" smtClean="0"/>
              <a:t>5/10/2025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6F9C-E84C-4974-8124-E10A23B08281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1808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A0D8-7BBE-4CDB-AB1E-DAA45EAEF473}" type="datetimeFigureOut">
              <a:rPr lang="en-AU" smtClean="0"/>
              <a:t>5/10/2025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6F9C-E84C-4974-8124-E10A23B082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2865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A0D8-7BBE-4CDB-AB1E-DAA45EAEF473}" type="datetimeFigureOut">
              <a:rPr lang="en-AU" smtClean="0"/>
              <a:t>5/10/2025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6F9C-E84C-4974-8124-E10A23B082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4282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A0D8-7BBE-4CDB-AB1E-DAA45EAEF473}" type="datetimeFigureOut">
              <a:rPr lang="en-AU" smtClean="0"/>
              <a:t>5/10/2025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6F9C-E84C-4974-8124-E10A23B082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1338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598151" y="857250"/>
            <a:ext cx="7849299" cy="40005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</a:lvl1pPr>
            <a:lvl2pPr>
              <a:lnSpc>
                <a:spcPct val="90000"/>
              </a:lnSpc>
            </a:lvl2pPr>
            <a:lvl3pPr>
              <a:lnSpc>
                <a:spcPct val="90000"/>
              </a:lnSpc>
            </a:lvl3pPr>
            <a:lvl4pPr>
              <a:lnSpc>
                <a:spcPct val="90000"/>
              </a:lnSpc>
            </a:lvl4pPr>
            <a:lvl5pPr>
              <a:lnSpc>
                <a:spcPct val="90000"/>
              </a:lnSpc>
            </a:lvl5pPr>
          </a:lstStyle>
          <a:p>
            <a:r>
              <a:t>Text level 1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1" name="Title"/>
          <p:cNvSpPr txBox="1">
            <a:spLocks noGrp="1"/>
          </p:cNvSpPr>
          <p:nvPr>
            <p:ph type="title" hasCustomPrompt="1"/>
          </p:nvPr>
        </p:nvSpPr>
        <p:spPr>
          <a:xfrm>
            <a:off x="598151" y="7144"/>
            <a:ext cx="7849299" cy="6286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2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486400" y="4767263"/>
            <a:ext cx="2133600" cy="2762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78709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79F5CD-801E-834B-8D26-B48A7B7A752D}"/>
              </a:ext>
            </a:extLst>
          </p:cNvPr>
          <p:cNvSpPr/>
          <p:nvPr userDrawn="1"/>
        </p:nvSpPr>
        <p:spPr>
          <a:xfrm>
            <a:off x="0" y="4183380"/>
            <a:ext cx="9144000" cy="96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42BBA5-972E-AA45-A9E8-CBF873AE821F}"/>
              </a:ext>
            </a:extLst>
          </p:cNvPr>
          <p:cNvGrpSpPr/>
          <p:nvPr userDrawn="1"/>
        </p:nvGrpSpPr>
        <p:grpSpPr>
          <a:xfrm rot="10800000">
            <a:off x="0" y="4457247"/>
            <a:ext cx="913343" cy="692564"/>
            <a:chOff x="10974210" y="0"/>
            <a:chExt cx="1217790" cy="9234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920DCD0-A397-2F46-808E-4CB94F09D199}"/>
                </a:ext>
              </a:extLst>
            </p:cNvPr>
            <p:cNvSpPr/>
            <p:nvPr/>
          </p:nvSpPr>
          <p:spPr>
            <a:xfrm>
              <a:off x="11583105" y="0"/>
              <a:ext cx="608895" cy="461447"/>
            </a:xfrm>
            <a:prstGeom prst="rect">
              <a:avLst/>
            </a:prstGeom>
            <a:solidFill>
              <a:srgbClr val="D3E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D639A8-5BF0-2446-9977-3934765A8A4F}"/>
                </a:ext>
              </a:extLst>
            </p:cNvPr>
            <p:cNvSpPr/>
            <p:nvPr/>
          </p:nvSpPr>
          <p:spPr>
            <a:xfrm>
              <a:off x="10974210" y="0"/>
              <a:ext cx="608895" cy="461447"/>
            </a:xfrm>
            <a:prstGeom prst="rect">
              <a:avLst/>
            </a:prstGeom>
            <a:solidFill>
              <a:srgbClr val="D3ED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6D3412-7830-D744-A127-4D9CB145DC64}"/>
                </a:ext>
              </a:extLst>
            </p:cNvPr>
            <p:cNvSpPr/>
            <p:nvPr/>
          </p:nvSpPr>
          <p:spPr>
            <a:xfrm>
              <a:off x="11583105" y="461972"/>
              <a:ext cx="608895" cy="461447"/>
            </a:xfrm>
            <a:prstGeom prst="rect">
              <a:avLst/>
            </a:prstGeom>
            <a:solidFill>
              <a:srgbClr val="D3ED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6DB823-F2B3-DB44-BBD7-8EDBF6C5C440}"/>
              </a:ext>
            </a:extLst>
          </p:cNvPr>
          <p:cNvCxnSpPr>
            <a:cxnSpLocks/>
          </p:cNvCxnSpPr>
          <p:nvPr userDrawn="1"/>
        </p:nvCxnSpPr>
        <p:spPr>
          <a:xfrm>
            <a:off x="4709826" y="778432"/>
            <a:ext cx="0" cy="294012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ree, mirror, window, indoor&#10;&#10;Description automatically generated">
            <a:extLst>
              <a:ext uri="{FF2B5EF4-FFF2-40B4-BE49-F238E27FC236}">
                <a16:creationId xmlns:a16="http://schemas.microsoft.com/office/drawing/2014/main" id="{ADC52043-9046-4A97-9F64-4D73737628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4241224" cy="436880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EC8ABDD-E475-4D98-B10D-426C48123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7790" y="778433"/>
            <a:ext cx="4064750" cy="2035712"/>
          </a:xfrm>
        </p:spPr>
        <p:txBody>
          <a:bodyPr lIns="36000" tIns="36000" rIns="36000" bIns="36000" anchor="b" anchorCtr="0"/>
          <a:lstStyle>
            <a:lvl1pPr algn="l">
              <a:lnSpc>
                <a:spcPct val="100000"/>
              </a:lnSpc>
              <a:defRPr sz="3375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8E6DCDC5-B3D7-4B24-8706-7F40631CE7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46320" y="2887073"/>
            <a:ext cx="4069345" cy="84052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0" indent="0">
              <a:buNone/>
              <a:defRPr>
                <a:solidFill>
                  <a:schemeClr val="tx2"/>
                </a:solidFill>
              </a:defRPr>
            </a:lvl2pPr>
            <a:lvl3pPr marL="685800" indent="0">
              <a:buNone/>
              <a:defRPr>
                <a:solidFill>
                  <a:schemeClr val="tx2"/>
                </a:solidFill>
              </a:defRPr>
            </a:lvl3pPr>
            <a:lvl4pPr marL="1028700" indent="0">
              <a:buNone/>
              <a:defRPr>
                <a:solidFill>
                  <a:schemeClr val="tx2"/>
                </a:solidFill>
              </a:defRPr>
            </a:lvl4pPr>
            <a:lvl5pPr marL="13716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1"/>
            <a:r>
              <a:rPr lang="en-GB"/>
              <a:t>Subtitle</a:t>
            </a:r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22A05F5-1C49-4FDD-AC1A-B7F26D6EF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6097" y="4074324"/>
            <a:ext cx="762464" cy="99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8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A0D8-7BBE-4CDB-AB1E-DAA45EAEF473}" type="datetimeFigureOut">
              <a:rPr lang="en-AU" smtClean="0"/>
              <a:t>5/10/2025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6F9C-E84C-4974-8124-E10A23B082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7609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2163" y="928276"/>
            <a:ext cx="7772400" cy="1102519"/>
          </a:xfr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rgbClr val="004350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/>
              <a:t>Your title here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92162" y="2321283"/>
            <a:ext cx="7772401" cy="241786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  <a:lvl2pPr>
              <a:defRPr b="0" i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2pPr>
            <a:lvl3pPr>
              <a:defRPr b="0" i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3pPr>
            <a:lvl4pPr>
              <a:defRPr b="0" i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4pPr>
            <a:lvl5pPr>
              <a:defRPr b="0" i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318" y="512746"/>
            <a:ext cx="1877860" cy="51374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792163" y="4547767"/>
            <a:ext cx="1862547" cy="447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z="1000" b="0" i="0" dirty="0">
                <a:solidFill>
                  <a:srgbClr val="0E5154"/>
                </a:solidFill>
                <a:latin typeface="Corbel" charset="0"/>
                <a:ea typeface="Corbel" charset="0"/>
                <a:cs typeface="Corbel" charset="0"/>
              </a:rPr>
              <a:t>RW/1-10-1</a:t>
            </a:r>
            <a:endParaRPr lang="en-AU" sz="1000" b="0" i="0" dirty="0">
              <a:solidFill>
                <a:srgbClr val="0E5154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03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8">
          <p15:clr>
            <a:srgbClr val="FBAE40"/>
          </p15:clr>
        </p15:guide>
        <p15:guide id="2" pos="49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72000" y="2030794"/>
            <a:ext cx="4572000" cy="3112705"/>
          </a:xfrm>
          <a:prstGeom prst="rect">
            <a:avLst/>
          </a:prstGeom>
          <a:solidFill>
            <a:srgbClr val="D5D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030795"/>
            <a:ext cx="4572000" cy="3112705"/>
          </a:xfrm>
          <a:prstGeom prst="rect">
            <a:avLst/>
          </a:prstGeom>
          <a:solidFill>
            <a:srgbClr val="E9E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2163" y="928276"/>
            <a:ext cx="7772400" cy="1102519"/>
          </a:xfr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rgbClr val="004350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/>
              <a:t>Your title here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934" y="512746"/>
            <a:ext cx="1878629" cy="51374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92163" y="2312568"/>
            <a:ext cx="3581400" cy="2318426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  <a:lvl2pPr>
              <a:defRPr sz="180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2pPr>
            <a:lvl3pPr>
              <a:defRPr sz="150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3pPr>
            <a:lvl4pPr>
              <a:defRPr sz="135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4pPr>
            <a:lvl5pPr>
              <a:defRPr sz="135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983163" y="2312568"/>
            <a:ext cx="3581400" cy="2318426"/>
          </a:xfrm>
        </p:spPr>
        <p:txBody>
          <a:bodyPr/>
          <a:lstStyle>
            <a:lvl1pPr>
              <a:defRPr sz="2100" b="0" i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  <a:lvl2pPr>
              <a:defRPr sz="1800" b="0" i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2pPr>
            <a:lvl3pPr>
              <a:defRPr sz="1500" b="0" i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3pPr>
            <a:lvl4pPr>
              <a:defRPr sz="1350" b="0" i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4pPr>
            <a:lvl5pPr>
              <a:defRPr sz="1350" b="0" i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819534" y="4547767"/>
            <a:ext cx="1862547" cy="447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z="1000" b="0" i="0" dirty="0">
                <a:solidFill>
                  <a:srgbClr val="0E5154"/>
                </a:solidFill>
                <a:latin typeface="Corbel" charset="0"/>
                <a:ea typeface="Corbel" charset="0"/>
                <a:cs typeface="Corbel" charset="0"/>
              </a:rPr>
              <a:t>RW/1-10-1</a:t>
            </a:r>
            <a:endParaRPr lang="en-AU" sz="1000" b="0" i="0" dirty="0">
              <a:solidFill>
                <a:srgbClr val="0E5154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002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8">
          <p15:clr>
            <a:srgbClr val="FBAE40"/>
          </p15:clr>
        </p15:guide>
        <p15:guide id="2" pos="49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326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2163" y="928276"/>
            <a:ext cx="7772400" cy="1102519"/>
          </a:xfr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/>
              <a:t>Your divider title here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934" y="512641"/>
            <a:ext cx="1878629" cy="513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755" y="512641"/>
            <a:ext cx="4184366" cy="632406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792163" y="4547767"/>
            <a:ext cx="1862547" cy="447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z="1000" b="0" i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RW/1-10-1</a:t>
            </a:r>
            <a:endParaRPr lang="en-AU" sz="1000" b="0" i="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843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8">
          <p15:clr>
            <a:srgbClr val="FBAE40"/>
          </p15:clr>
        </p15:guide>
        <p15:guide id="2" pos="49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326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2163" y="928276"/>
            <a:ext cx="7772400" cy="1102519"/>
          </a:xfr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/>
              <a:t>Your divider title here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934" y="512641"/>
            <a:ext cx="1878629" cy="51395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792163" y="4547767"/>
            <a:ext cx="1862547" cy="447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z="1000" b="0" i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RW/1-10-1</a:t>
            </a:r>
            <a:endParaRPr lang="en-AU" sz="1000" b="0" i="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97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8">
          <p15:clr>
            <a:srgbClr val="FBAE40"/>
          </p15:clr>
        </p15:guide>
        <p15:guide id="2" pos="49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E51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2163" y="928276"/>
            <a:ext cx="7772400" cy="1102519"/>
          </a:xfr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/>
              <a:t>Your divider title here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934" y="512641"/>
            <a:ext cx="1878629" cy="51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61" y="2073244"/>
            <a:ext cx="1507802" cy="229873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792163" y="4547767"/>
            <a:ext cx="1862547" cy="447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z="1000" b="0" i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RW/1-10-1</a:t>
            </a:r>
            <a:endParaRPr lang="en-AU" sz="1000" b="0" i="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92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8">
          <p15:clr>
            <a:srgbClr val="FBAE40"/>
          </p15:clr>
        </p15:guide>
        <p15:guide id="2" pos="499">
          <p15:clr>
            <a:srgbClr val="FBAE40"/>
          </p15:clr>
        </p15:guide>
        <p15:guide id="3" orient="horz" pos="2981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EAE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2163" y="928276"/>
            <a:ext cx="7772400" cy="1102519"/>
          </a:xfr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rgbClr val="0E5154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/>
              <a:t>Your divider title here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74" y="2283787"/>
            <a:ext cx="3451789" cy="22631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318" y="512746"/>
            <a:ext cx="1877860" cy="51374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792163" y="4547767"/>
            <a:ext cx="1862547" cy="447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z="1000" b="0" i="0" dirty="0">
                <a:solidFill>
                  <a:srgbClr val="0E5154"/>
                </a:solidFill>
                <a:latin typeface="Corbel" charset="0"/>
                <a:ea typeface="Corbel" charset="0"/>
                <a:cs typeface="Corbel" charset="0"/>
              </a:rPr>
              <a:t>RW/1-10-1</a:t>
            </a:r>
            <a:endParaRPr lang="en-AU" sz="1000" b="0" i="0" dirty="0">
              <a:solidFill>
                <a:srgbClr val="0E5154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888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8">
          <p15:clr>
            <a:srgbClr val="FBAE40"/>
          </p15:clr>
        </p15:guide>
        <p15:guide id="2" pos="499">
          <p15:clr>
            <a:srgbClr val="FBAE40"/>
          </p15:clr>
        </p15:guide>
        <p15:guide id="3" orient="horz" pos="275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rgbClr val="EAE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2163" y="928276"/>
            <a:ext cx="7772400" cy="1102519"/>
          </a:xfr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rgbClr val="0E5154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/>
              <a:t>Your divider title here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318" y="512746"/>
            <a:ext cx="1877860" cy="5137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983" y="2782302"/>
            <a:ext cx="1613195" cy="158967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792163" y="4547767"/>
            <a:ext cx="1862547" cy="447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z="1000" b="0" i="0" dirty="0">
                <a:solidFill>
                  <a:srgbClr val="0E5154"/>
                </a:solidFill>
                <a:latin typeface="Corbel" charset="0"/>
                <a:ea typeface="Corbel" charset="0"/>
                <a:cs typeface="Corbel" charset="0"/>
              </a:rPr>
              <a:t>RW/1-10-1</a:t>
            </a:r>
            <a:endParaRPr lang="en-AU" sz="1000" b="0" i="0" dirty="0">
              <a:solidFill>
                <a:srgbClr val="0E5154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463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8">
          <p15:clr>
            <a:srgbClr val="FBAE40"/>
          </p15:clr>
        </p15:guide>
        <p15:guide id="2" pos="499">
          <p15:clr>
            <a:srgbClr val="FBAE40"/>
          </p15:clr>
        </p15:guide>
        <p15:guide id="3" orient="horz" pos="275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rgbClr val="EAE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2163" y="928276"/>
            <a:ext cx="7772400" cy="1102519"/>
          </a:xfr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rgbClr val="0E5154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/>
              <a:t>Your divider title here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318" y="512746"/>
            <a:ext cx="1877860" cy="5137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318" y="2950301"/>
            <a:ext cx="1918976" cy="142167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792163" y="4547767"/>
            <a:ext cx="1862547" cy="447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z="1000" b="0" i="0" dirty="0">
                <a:solidFill>
                  <a:srgbClr val="0E5154"/>
                </a:solidFill>
                <a:latin typeface="Corbel" charset="0"/>
                <a:ea typeface="Corbel" charset="0"/>
                <a:cs typeface="Corbel" charset="0"/>
              </a:rPr>
              <a:t>RW/1-10-1</a:t>
            </a:r>
            <a:endParaRPr lang="en-AU" sz="1000" b="0" i="0" dirty="0">
              <a:solidFill>
                <a:srgbClr val="0E5154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49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8">
          <p15:clr>
            <a:srgbClr val="FBAE40"/>
          </p15:clr>
        </p15:guide>
        <p15:guide id="2" pos="499">
          <p15:clr>
            <a:srgbClr val="FBAE40"/>
          </p15:clr>
        </p15:guide>
        <p15:guide id="3" orient="horz" pos="2981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DF7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2163" y="928276"/>
            <a:ext cx="7772400" cy="1102519"/>
          </a:xfr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/>
              <a:t>Your divider title here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934" y="512641"/>
            <a:ext cx="1878629" cy="513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808" y="1203325"/>
            <a:ext cx="6815929" cy="549488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792163" y="4547767"/>
            <a:ext cx="1862547" cy="447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z="1000" b="0" i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RW/1-10-1</a:t>
            </a:r>
            <a:endParaRPr lang="en-AU" sz="1000" b="0" i="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9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8">
          <p15:clr>
            <a:srgbClr val="FBAE40"/>
          </p15:clr>
        </p15:guide>
        <p15:guide id="2" pos="499">
          <p15:clr>
            <a:srgbClr val="FBAE40"/>
          </p15:clr>
        </p15:guide>
        <p15:guide id="3" orient="horz" pos="2981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2163" y="928276"/>
            <a:ext cx="7772400" cy="1102519"/>
          </a:xfr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rgbClr val="0E5154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/>
              <a:t>Your divider title here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61" y="2073244"/>
            <a:ext cx="1507802" cy="2298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934" y="512746"/>
            <a:ext cx="1878629" cy="51374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792163" y="4547767"/>
            <a:ext cx="1862547" cy="447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z="1000" b="0" i="0" dirty="0">
                <a:solidFill>
                  <a:srgbClr val="0E5154"/>
                </a:solidFill>
                <a:latin typeface="Corbel" charset="0"/>
                <a:ea typeface="Corbel" charset="0"/>
                <a:cs typeface="Corbel" charset="0"/>
              </a:rPr>
              <a:t>RW/1-10-1</a:t>
            </a:r>
            <a:endParaRPr lang="en-AU" sz="1000" b="0" i="0" dirty="0">
              <a:solidFill>
                <a:srgbClr val="0E5154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8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8">
          <p15:clr>
            <a:srgbClr val="FBAE40"/>
          </p15:clr>
        </p15:guide>
        <p15:guide id="2" pos="499">
          <p15:clr>
            <a:srgbClr val="FBAE40"/>
          </p15:clr>
        </p15:guide>
        <p15:guide id="3" orient="horz" pos="298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A0D8-7BBE-4CDB-AB1E-DAA45EAEF473}" type="datetimeFigureOut">
              <a:rPr lang="en-AU" smtClean="0"/>
              <a:t>5/10/2025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6F9C-E84C-4974-8124-E10A23B082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1488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rgbClr val="0E51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2163" y="928276"/>
            <a:ext cx="7772400" cy="1102519"/>
          </a:xfr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/>
              <a:t>Your divider title here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934" y="512641"/>
            <a:ext cx="1878629" cy="5139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56" y="3313227"/>
            <a:ext cx="1806268" cy="127640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792163" y="4547767"/>
            <a:ext cx="1862547" cy="447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z="1000" b="0" i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RW/1-10-1</a:t>
            </a:r>
            <a:endParaRPr lang="en-AU" sz="1000" b="0" i="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654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8">
          <p15:clr>
            <a:srgbClr val="FBAE40"/>
          </p15:clr>
        </p15:guide>
        <p15:guide id="2" pos="499">
          <p15:clr>
            <a:srgbClr val="FBAE40"/>
          </p15:clr>
        </p15:guide>
        <p15:guide id="3" orient="horz" pos="275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A0D8-7BBE-4CDB-AB1E-DAA45EAEF473}" type="datetimeFigureOut">
              <a:rPr lang="en-AU" smtClean="0"/>
              <a:t>5/10/2025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6F9C-E84C-4974-8124-E10A23B082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335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A0D8-7BBE-4CDB-AB1E-DAA45EAEF473}" type="datetimeFigureOut">
              <a:rPr lang="en-AU" smtClean="0"/>
              <a:t>5/10/2025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6F9C-E84C-4974-8124-E10A23B082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342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A0D8-7BBE-4CDB-AB1E-DAA45EAEF473}" type="datetimeFigureOut">
              <a:rPr lang="en-AU" smtClean="0"/>
              <a:t>5/10/2025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6F9C-E84C-4974-8124-E10A23B082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658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A0D8-7BBE-4CDB-AB1E-DAA45EAEF473}" type="datetimeFigureOut">
              <a:rPr lang="en-AU" smtClean="0"/>
              <a:t>5/10/2025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6F9C-E84C-4974-8124-E10A23B082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930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A0D8-7BBE-4CDB-AB1E-DAA45EAEF473}" type="datetimeFigureOut">
              <a:rPr lang="en-AU" smtClean="0"/>
              <a:t>5/10/2025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6F9C-E84C-4974-8124-E10A23B082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718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A0D8-7BBE-4CDB-AB1E-DAA45EAEF473}" type="datetimeFigureOut">
              <a:rPr lang="en-AU" smtClean="0"/>
              <a:t>5/10/2025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6F9C-E84C-4974-8124-E10A23B082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132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7F7A0D8-7BBE-4CDB-AB1E-DAA45EAEF473}" type="datetimeFigureOut">
              <a:rPr lang="en-AU" smtClean="0"/>
              <a:t>5/10/2025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DC56F9C-E84C-4974-8124-E10A23B082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2960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661" r:id="rId20"/>
    <p:sldLayoutId id="2147483662" r:id="rId21"/>
    <p:sldLayoutId id="2147483663" r:id="rId22"/>
    <p:sldLayoutId id="2147483672" r:id="rId23"/>
    <p:sldLayoutId id="2147483664" r:id="rId24"/>
    <p:sldLayoutId id="2147483670" r:id="rId25"/>
    <p:sldLayoutId id="2147483673" r:id="rId26"/>
    <p:sldLayoutId id="2147483674" r:id="rId27"/>
    <p:sldLayoutId id="2147483665" r:id="rId28"/>
    <p:sldLayoutId id="2147483666" r:id="rId29"/>
    <p:sldLayoutId id="2147483676" r:id="rId30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CDF3B-BCAC-E540-C890-E2FEFAC6E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2293803"/>
            <a:ext cx="8247185" cy="1102519"/>
          </a:xfrm>
        </p:spPr>
        <p:txBody>
          <a:bodyPr>
            <a:noAutofit/>
          </a:bodyPr>
          <a:lstStyle/>
          <a:p>
            <a:pPr algn="ctr"/>
            <a:r>
              <a:rPr lang="en-AU" sz="4000" b="1" dirty="0">
                <a:solidFill>
                  <a:srgbClr val="FFFF00"/>
                </a:solidFill>
              </a:rPr>
              <a:t>Chain of Custody and Australia’s Illegal Logging Laws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5C2389-05A3-C098-59CC-D82B809AA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688041"/>
            <a:ext cx="7772400" cy="821608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FFFF00"/>
                </a:solidFill>
              </a:rPr>
              <a:t>WPMA Conference</a:t>
            </a:r>
          </a:p>
          <a:p>
            <a:r>
              <a:rPr lang="en-AU" b="1" dirty="0">
                <a:solidFill>
                  <a:srgbClr val="FFFF00"/>
                </a:solidFill>
              </a:rPr>
              <a:t>October 2025</a:t>
            </a:r>
          </a:p>
        </p:txBody>
      </p:sp>
    </p:spTree>
    <p:extLst>
      <p:ext uri="{BB962C8B-B14F-4D97-AF65-F5344CB8AC3E}">
        <p14:creationId xmlns:p14="http://schemas.microsoft.com/office/powerpoint/2010/main" val="151142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68658"/>
            <a:ext cx="4560491" cy="45604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24208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457200"/>
            <a:ext cx="3257549" cy="32575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D2D7C63-562A-41C7-892E-0C73F5D59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14C91F-44E4-8DE6-890B-7085642E6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553" y="514349"/>
            <a:ext cx="4619455" cy="2228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3600" b="1" dirty="0">
                <a:solidFill>
                  <a:schemeClr val="tx1"/>
                </a:solidFill>
                <a:sym typeface="Arial"/>
              </a:rPr>
              <a:t>Obligations of the Illegal Logging Laws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DF25E23-BE15-4E36-A700-59F0CE8C5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222498"/>
            <a:ext cx="2236395" cy="2406650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CE9353A-F333-4305-BED0-D126D75F5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5D1D327-6D34-4AB1-BBCB-FFD18B92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3D4CCB5-F27F-4868-B1D4-55D8654F0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5F00F96-8833-4C32-AD31-05286BC80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22EE3D4-FE2C-4B01-BC8C-3CE2C6CC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9DF27B-29EB-6F3D-1E81-B9045B34B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7000" y="2947376"/>
            <a:ext cx="4774223" cy="1743077"/>
          </a:xfrm>
        </p:spPr>
        <p:txBody>
          <a:bodyPr/>
          <a:lstStyle/>
          <a:p>
            <a:pPr defTabSz="685800" hangingPunct="0"/>
            <a:r>
              <a:rPr lang="en-AU" sz="1350" dirty="0">
                <a:solidFill>
                  <a:srgbClr val="343434"/>
                </a:solidFill>
                <a:latin typeface="Arial"/>
                <a:ea typeface="Arial"/>
                <a:cs typeface="Arial"/>
                <a:sym typeface="Arial"/>
              </a:rPr>
              <a:t>Note: They apply equally to domestic processors and importers.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8D88D2-23A0-FD83-78F0-32FD78E30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56" y="158598"/>
            <a:ext cx="3344406" cy="48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2139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1CE6EF-9F0D-28AC-A895-9F9CF5F092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C0F57D-05C2-B7C8-4E4D-FD9E3C425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2597D4-6AD0-10EB-C140-EF1BDD591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296" y="59764"/>
            <a:ext cx="3888664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8760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91E81F-B6CC-3A85-5B6D-36143F0DC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059" y="1350682"/>
            <a:ext cx="7566212" cy="174512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sz="2800" b="1" dirty="0">
                <a:solidFill>
                  <a:schemeClr val="bg1"/>
                </a:solidFill>
              </a:rPr>
              <a:t>The certified pathway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sz="2800" b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sz="2800" b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AU" sz="2800" b="1" dirty="0">
                <a:solidFill>
                  <a:schemeClr val="bg1"/>
                </a:solidFill>
              </a:rPr>
              <a:t>The non-certified pathway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F87516-5A39-A886-B941-A3DA6D653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691" y="311944"/>
            <a:ext cx="7849299" cy="405232"/>
          </a:xfrm>
        </p:spPr>
        <p:txBody>
          <a:bodyPr>
            <a:normAutofit/>
          </a:bodyPr>
          <a:lstStyle/>
          <a:p>
            <a:pPr algn="ctr"/>
            <a:r>
              <a:rPr lang="en-AU" sz="2000" b="1" dirty="0">
                <a:solidFill>
                  <a:schemeClr val="bg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Two Due Diligence PATHWAYS</a:t>
            </a:r>
          </a:p>
        </p:txBody>
      </p:sp>
    </p:spTree>
    <p:extLst>
      <p:ext uri="{BB962C8B-B14F-4D97-AF65-F5344CB8AC3E}">
        <p14:creationId xmlns:p14="http://schemas.microsoft.com/office/powerpoint/2010/main" val="217882740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F132B3-3930-8CEB-9D3F-84B9B0CCD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151" y="701862"/>
            <a:ext cx="7849299" cy="4000500"/>
          </a:xfrm>
        </p:spPr>
        <p:txBody>
          <a:bodyPr>
            <a:normAutofit/>
          </a:bodyPr>
          <a:lstStyle/>
          <a:p>
            <a:pPr marL="385763" indent="-385763">
              <a:buAutoNum type="arabicPeriod"/>
            </a:pPr>
            <a:r>
              <a:rPr lang="en-AU" b="1" dirty="0">
                <a:solidFill>
                  <a:srgbClr val="FFFF00"/>
                </a:solidFill>
              </a:rPr>
              <a:t>Obtain delivery information including the certification claim from the supplier.</a:t>
            </a:r>
          </a:p>
          <a:p>
            <a:pPr marL="385763" indent="-385763">
              <a:buAutoNum type="arabicPeriod"/>
            </a:pPr>
            <a:endParaRPr lang="en-AU" b="1" dirty="0">
              <a:solidFill>
                <a:srgbClr val="FFFF00"/>
              </a:solidFill>
            </a:endParaRPr>
          </a:p>
          <a:p>
            <a:pPr marL="385763" indent="-385763">
              <a:buAutoNum type="arabicPeriod"/>
            </a:pPr>
            <a:r>
              <a:rPr lang="en-AU" b="1" dirty="0">
                <a:solidFill>
                  <a:srgbClr val="FFFF00"/>
                </a:solidFill>
              </a:rPr>
              <a:t>Go to the Responsible Wood or PEFC databases and check</a:t>
            </a:r>
          </a:p>
          <a:p>
            <a:pPr marL="0" indent="0">
              <a:buNone/>
            </a:pPr>
            <a:endParaRPr lang="en-AU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AU" b="1" dirty="0">
                <a:solidFill>
                  <a:srgbClr val="FFFF00"/>
                </a:solidFill>
              </a:rPr>
              <a:t>	a. The supplier has a valid certification</a:t>
            </a:r>
          </a:p>
          <a:p>
            <a:pPr marL="0" indent="0">
              <a:buNone/>
            </a:pPr>
            <a:r>
              <a:rPr lang="en-AU" b="1" dirty="0">
                <a:solidFill>
                  <a:srgbClr val="FFFF00"/>
                </a:solidFill>
              </a:rPr>
              <a:t>	b. The materials supplied and within the scope of certification.</a:t>
            </a:r>
          </a:p>
          <a:p>
            <a:pPr marL="0" indent="0">
              <a:buNone/>
            </a:pPr>
            <a:endParaRPr lang="en-AU" b="1" dirty="0">
              <a:solidFill>
                <a:srgbClr val="FFFF00"/>
              </a:solidFill>
            </a:endParaRPr>
          </a:p>
          <a:p>
            <a:pPr marL="385763" indent="-385763">
              <a:buAutoNum type="arabicPeriod" startAt="3"/>
            </a:pPr>
            <a:r>
              <a:rPr lang="en-AU" b="1" dirty="0">
                <a:solidFill>
                  <a:srgbClr val="FFFF00"/>
                </a:solidFill>
              </a:rPr>
              <a:t>Keep a clear written record that a decision was made that materials are low risk.</a:t>
            </a:r>
          </a:p>
          <a:p>
            <a:pPr marL="385763" indent="-385763">
              <a:buAutoNum type="arabicPeriod" startAt="3"/>
            </a:pPr>
            <a:endParaRPr lang="en-AU" b="1" dirty="0">
              <a:solidFill>
                <a:srgbClr val="FFFF00"/>
              </a:solidFill>
            </a:endParaRPr>
          </a:p>
          <a:p>
            <a:pPr marL="385763" indent="-385763">
              <a:buAutoNum type="arabicPeriod" startAt="3"/>
            </a:pPr>
            <a:r>
              <a:rPr lang="en-AU" b="1" dirty="0">
                <a:solidFill>
                  <a:srgbClr val="FFFF00"/>
                </a:solidFill>
              </a:rPr>
              <a:t>Regularly recheck the databases and keep a record.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786ED6-29E4-ABEA-C730-72DE2349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Risk Assessment- Certified Pathway</a:t>
            </a:r>
          </a:p>
        </p:txBody>
      </p:sp>
    </p:spTree>
    <p:extLst>
      <p:ext uri="{BB962C8B-B14F-4D97-AF65-F5344CB8AC3E}">
        <p14:creationId xmlns:p14="http://schemas.microsoft.com/office/powerpoint/2010/main" val="345355739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E3E0D3-8BCA-CE69-9AFC-8AEEBF33DE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D98783-99F8-26F2-7261-2B24F1B20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4" y="154530"/>
            <a:ext cx="8268155" cy="62865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AU" sz="2000" b="1" dirty="0">
                <a:solidFill>
                  <a:schemeClr val="tx1"/>
                </a:solidFill>
              </a:rPr>
              <a:t>Risk assessment- Not certified- Country Specific Guidelines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486F2D-4E0B-B927-227A-5BD037BAAA5F}"/>
              </a:ext>
            </a:extLst>
          </p:cNvPr>
          <p:cNvSpPr txBox="1"/>
          <p:nvPr/>
        </p:nvSpPr>
        <p:spPr>
          <a:xfrm>
            <a:off x="4162023" y="4296396"/>
            <a:ext cx="4162322" cy="561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hangingPunct="0"/>
            <a:r>
              <a:rPr lang="en-AU" sz="1600" b="1" dirty="0">
                <a:solidFill>
                  <a:srgbClr val="343434"/>
                </a:solidFill>
                <a:latin typeface="Arial"/>
                <a:ea typeface="Arial"/>
                <a:cs typeface="Arial"/>
                <a:sym typeface="Arial"/>
              </a:rPr>
              <a:t>Make sure that you keep records of the decision and evidence it is based 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DABE5A-39F7-1D62-570E-29E75FEE4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61" y="932329"/>
            <a:ext cx="3040034" cy="39254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2545E4-5CA7-9808-8571-97F9C4C534BA}"/>
              </a:ext>
            </a:extLst>
          </p:cNvPr>
          <p:cNvSpPr txBox="1"/>
          <p:nvPr/>
        </p:nvSpPr>
        <p:spPr>
          <a:xfrm>
            <a:off x="4246965" y="879740"/>
            <a:ext cx="39363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/>
              <a:t>Do you know the exporter?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/>
              <a:t>Did the wood originate in NZ</a:t>
            </a:r>
            <a:r>
              <a:rPr lang="en-AU" dirty="0"/>
              <a:t>/ Is it a NZ species?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/>
              <a:t>Traceability</a:t>
            </a:r>
            <a:r>
              <a:rPr lang="en-AU" dirty="0"/>
              <a:t>- log delivery dockets for processed wood plus port delivery dockets?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Harvested Wood levy Statement (do you still have this?)</a:t>
            </a:r>
          </a:p>
        </p:txBody>
      </p:sp>
    </p:spTree>
    <p:extLst>
      <p:ext uri="{BB962C8B-B14F-4D97-AF65-F5344CB8AC3E}">
        <p14:creationId xmlns:p14="http://schemas.microsoft.com/office/powerpoint/2010/main" val="308051170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C3FF4-67DD-2A01-D76C-BF2BD1583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B08551-244F-D14E-DBD2-12297D217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8F67D2-7C17-AD49-43B4-D7C19EE77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4" y="154530"/>
            <a:ext cx="8268155" cy="62865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AU" sz="2000" b="1" dirty="0">
                <a:solidFill>
                  <a:schemeClr val="tx1"/>
                </a:solidFill>
              </a:rPr>
              <a:t>Risk assessment- Not certified- NO Country Specific Guidelines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DD04B8-78F2-09D3-1740-E3235834A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90" y="783180"/>
            <a:ext cx="3461271" cy="4171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8B4CAD-1F66-1788-F617-64B36D14F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357" y="783180"/>
            <a:ext cx="3696043" cy="257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9739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70E226-F720-2893-9E96-7853DAF93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413" y="750094"/>
            <a:ext cx="7849299" cy="4000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600" b="1" dirty="0"/>
              <a:t>Laundering of Conflict Timber in certified supply chains.</a:t>
            </a:r>
          </a:p>
          <a:p>
            <a:pPr marL="0" indent="0">
              <a:buNone/>
            </a:pPr>
            <a:endParaRPr lang="en-AU" sz="3600" b="1" dirty="0"/>
          </a:p>
          <a:p>
            <a:pPr marL="0" indent="0">
              <a:buNone/>
            </a:pPr>
            <a:r>
              <a:rPr lang="en-AU" sz="3600" b="1" dirty="0"/>
              <a:t>Possible strengthening of due diligence?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041ED7-0BAC-4C45-F361-F98857C65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b="1" dirty="0">
                <a:solidFill>
                  <a:schemeClr val="tx1"/>
                </a:solidFill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176601067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56A5B-7C32-29E6-31CE-5748FE90C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5510" y="1009295"/>
            <a:ext cx="4064750" cy="2035712"/>
          </a:xfrm>
        </p:spPr>
        <p:txBody>
          <a:bodyPr anchor="t">
            <a:normAutofit/>
          </a:bodyPr>
          <a:lstStyle/>
          <a:p>
            <a:br>
              <a:rPr lang="en-SI" sz="3000" dirty="0">
                <a:latin typeface="Arial"/>
                <a:ea typeface="+mn-ea"/>
                <a:cs typeface="+mn-cs"/>
              </a:rPr>
            </a:br>
            <a:r>
              <a:rPr lang="en-CH" sz="3000" dirty="0"/>
              <a:t>Thank you for </a:t>
            </a:r>
            <a:br>
              <a:rPr lang="en-CH" sz="3000" dirty="0"/>
            </a:br>
            <a:r>
              <a:rPr lang="en-CH" sz="3000" dirty="0"/>
              <a:t>your attention.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4CABAD-D4E5-7FD4-4BE1-9363327F87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7417402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13233</TotalTime>
  <Words>208</Words>
  <Application>Microsoft Office PowerPoint</Application>
  <PresentationFormat>On-screen Show (16:9)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Corbel</vt:lpstr>
      <vt:lpstr>Wingdings</vt:lpstr>
      <vt:lpstr>Wingdings 3</vt:lpstr>
      <vt:lpstr>Slice</vt:lpstr>
      <vt:lpstr>Chain of Custody and Australia’s Illegal Logging Laws</vt:lpstr>
      <vt:lpstr>Obligations of the Illegal Logging Laws</vt:lpstr>
      <vt:lpstr>PowerPoint Presentation</vt:lpstr>
      <vt:lpstr>Two Due Diligence PATHWAYS</vt:lpstr>
      <vt:lpstr>Risk Assessment- Certified Pathway</vt:lpstr>
      <vt:lpstr>Risk assessment- Not certified- Country Specific Guidelines</vt:lpstr>
      <vt:lpstr>Risk assessment- Not certified- NO Country Specific Guidelines</vt:lpstr>
      <vt:lpstr>Challenges</vt:lpstr>
      <vt:lpstr> Thank you for  your attention.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RESPONSIBLE WOOD</dc:title>
  <dc:creator>9Strategic</dc:creator>
  <cp:lastModifiedBy>positiveeventsplus@xtra.co.nz</cp:lastModifiedBy>
  <cp:revision>134</cp:revision>
  <cp:lastPrinted>2018-01-30T01:06:49Z</cp:lastPrinted>
  <dcterms:created xsi:type="dcterms:W3CDTF">2017-10-30T04:36:16Z</dcterms:created>
  <dcterms:modified xsi:type="dcterms:W3CDTF">2025-10-05T03:46:31Z</dcterms:modified>
</cp:coreProperties>
</file>